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9" d="100"/>
          <a:sy n="69" d="100"/>
        </p:scale>
        <p:origin x="7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344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174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223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117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9428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9288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709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0793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917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2845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638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F94CE-FA07-4FF6-8085-9066168B8F72}" type="datetimeFigureOut">
              <a:rPr lang="he-IL" smtClean="0"/>
              <a:t>י"א/שבט/תשפ"ו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9119B-29F7-4405-8FAA-5F127E31245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252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מידע </a:t>
            </a:r>
            <a:r>
              <a:rPr lang="he-IL" dirty="0" err="1" smtClean="0"/>
              <a:t>מידע</a:t>
            </a:r>
            <a:r>
              <a:rPr lang="he-IL" dirty="0" smtClean="0"/>
              <a:t> </a:t>
            </a:r>
            <a:r>
              <a:rPr lang="he-IL" dirty="0" err="1" smtClean="0"/>
              <a:t>ניסיוון</a:t>
            </a:r>
            <a:r>
              <a:rPr lang="he-IL" dirty="0" smtClean="0"/>
              <a:t> 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277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err="1" smtClean="0"/>
              <a:t>שלוםםםםםםםםםםםםםם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err="1" smtClean="0"/>
              <a:t>גשבח.נ</a:t>
            </a:r>
            <a:r>
              <a:rPr lang="he-IL" dirty="0" smtClean="0"/>
              <a:t> </a:t>
            </a:r>
            <a:r>
              <a:rPr lang="he-IL" dirty="0" err="1" smtClean="0"/>
              <a:t>ס÷ײִג.יחשנבחשבלךצחשףךבילבחך.משף</a:t>
            </a:r>
            <a:r>
              <a:rPr lang="he-IL" dirty="0" smtClean="0"/>
              <a:t> </a:t>
            </a:r>
            <a:r>
              <a:rPr lang="he-IL" dirty="0" err="1" smtClean="0"/>
              <a:t>בלךחצמבשףלמג</a:t>
            </a:r>
            <a:r>
              <a:rPr lang="he-IL" dirty="0" smtClean="0"/>
              <a:t> בצח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81477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 </a:t>
            </a:r>
            <a:r>
              <a:rPr lang="he-IL" dirty="0" err="1" smtClean="0"/>
              <a:t>נגכדכנ</a:t>
            </a:r>
            <a:r>
              <a:rPr lang="he-IL" dirty="0" smtClean="0"/>
              <a:t> </a:t>
            </a:r>
            <a:r>
              <a:rPr lang="he-IL" smtClean="0"/>
              <a:t>ננ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err="1" smtClean="0"/>
              <a:t>נגכדדכגנכדנ</a:t>
            </a:r>
            <a:r>
              <a:rPr lang="he-IL" dirty="0" smtClean="0"/>
              <a:t> </a:t>
            </a:r>
            <a:r>
              <a:rPr lang="he-IL" dirty="0" err="1" smtClean="0"/>
              <a:t>דנ</a:t>
            </a:r>
            <a:r>
              <a:rPr lang="he-IL" dirty="0" smtClean="0"/>
              <a:t> </a:t>
            </a:r>
            <a:r>
              <a:rPr lang="he-IL" dirty="0" err="1" smtClean="0"/>
              <a:t>כדנ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4979204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מסך רחב</PresentationFormat>
  <Paragraphs>5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ערכת נושא Office</vt:lpstr>
      <vt:lpstr>מידע מידע ניסיוון </vt:lpstr>
      <vt:lpstr>שלוםםםםםםםםםםםםםם</vt:lpstr>
      <vt:lpstr> נגכדכנ ננ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מידע מידע ניסיוון </dc:title>
  <dc:creator>User</dc:creator>
  <cp:lastModifiedBy>User</cp:lastModifiedBy>
  <cp:revision>1</cp:revision>
  <dcterms:created xsi:type="dcterms:W3CDTF">2026-01-29T13:06:39Z</dcterms:created>
  <dcterms:modified xsi:type="dcterms:W3CDTF">2026-01-29T13:07:45Z</dcterms:modified>
</cp:coreProperties>
</file>